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438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F900-3641-4157-9EE1-F0ACE5120712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59E4-8CEF-48C6-93BA-CCC6DF734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09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F900-3641-4157-9EE1-F0ACE5120712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59E4-8CEF-48C6-93BA-CCC6DF734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F900-3641-4157-9EE1-F0ACE5120712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59E4-8CEF-48C6-93BA-CCC6DF734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95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F900-3641-4157-9EE1-F0ACE5120712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59E4-8CEF-48C6-93BA-CCC6DF734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50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F900-3641-4157-9EE1-F0ACE5120712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59E4-8CEF-48C6-93BA-CCC6DF734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91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F900-3641-4157-9EE1-F0ACE5120712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59E4-8CEF-48C6-93BA-CCC6DF734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506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F900-3641-4157-9EE1-F0ACE5120712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59E4-8CEF-48C6-93BA-CCC6DF734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09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F900-3641-4157-9EE1-F0ACE5120712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59E4-8CEF-48C6-93BA-CCC6DF734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783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F900-3641-4157-9EE1-F0ACE5120712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59E4-8CEF-48C6-93BA-CCC6DF734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F900-3641-4157-9EE1-F0ACE5120712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59E4-8CEF-48C6-93BA-CCC6DF734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31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F900-3641-4157-9EE1-F0ACE5120712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59E4-8CEF-48C6-93BA-CCC6DF734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5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7F900-3641-4157-9EE1-F0ACE5120712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359E4-8CEF-48C6-93BA-CCC6DF734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83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3733800"/>
            <a:ext cx="7772400" cy="1470025"/>
          </a:xfrm>
        </p:spPr>
        <p:txBody>
          <a:bodyPr/>
          <a:lstStyle/>
          <a:p>
            <a:r>
              <a:rPr lang="en-US" dirty="0" smtClean="0"/>
              <a:t>T.S. Eliot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953000"/>
            <a:ext cx="6400800" cy="1752600"/>
          </a:xfrm>
        </p:spPr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Devone</a:t>
            </a:r>
            <a:r>
              <a:rPr lang="en-US" dirty="0" smtClean="0"/>
              <a:t> Hale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457200"/>
            <a:ext cx="4800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802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T.S. Eliot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Born in St. Louis, Missouri – September 26,1888</a:t>
            </a:r>
          </a:p>
          <a:p>
            <a:r>
              <a:rPr lang="en-US" dirty="0" smtClean="0"/>
              <a:t>Last of the six surviving children in his family</a:t>
            </a:r>
          </a:p>
          <a:p>
            <a:r>
              <a:rPr lang="en-US" dirty="0" smtClean="0"/>
              <a:t>As a child Eliot suffered from a congenial double hernia – a condition where the intestines jut through the abdominal wall and causes an abdominal rupture.</a:t>
            </a:r>
          </a:p>
          <a:p>
            <a:r>
              <a:rPr lang="en-US" dirty="0" smtClean="0"/>
              <a:t>Eliot was often isolated due to this condition.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297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He Got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the isolation from his disability and his location literature was a big part of Eliot’s childhood</a:t>
            </a:r>
          </a:p>
          <a:p>
            <a:r>
              <a:rPr lang="en-US" dirty="0" smtClean="0"/>
              <a:t>Every since he learned how to read he was obsessed with books especially ones that were about tales of savages, the wild west, or Mark </a:t>
            </a:r>
            <a:r>
              <a:rPr lang="en-US" dirty="0" err="1" smtClean="0"/>
              <a:t>Twains’s</a:t>
            </a:r>
            <a:r>
              <a:rPr lang="en-US" dirty="0" smtClean="0"/>
              <a:t> thrill-seeking Tom Sawyer.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50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of his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1898-1905 Eliot attended Smith Academy, where he published his first poem, “A Fable For Feasters”, and three short stories</a:t>
            </a:r>
          </a:p>
          <a:p>
            <a:r>
              <a:rPr lang="en-US" dirty="0" smtClean="0"/>
              <a:t>1906-1909 – Studied Philosophy at Harvard</a:t>
            </a:r>
          </a:p>
          <a:p>
            <a:r>
              <a:rPr lang="en-US" dirty="0" smtClean="0"/>
              <a:t>1910-1911 – Studied at the Sorbonne in Paris</a:t>
            </a:r>
          </a:p>
          <a:p>
            <a:r>
              <a:rPr lang="en-US" dirty="0" smtClean="0"/>
              <a:t>He went back to </a:t>
            </a:r>
            <a:r>
              <a:rPr lang="en-US" dirty="0" err="1" smtClean="0"/>
              <a:t>harvard</a:t>
            </a:r>
            <a:r>
              <a:rPr lang="en-US" dirty="0" smtClean="0"/>
              <a:t> from 1911-1914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63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He Wrote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Eliot took his affinity for the English metaphysical poets of the 17</a:t>
            </a:r>
            <a:r>
              <a:rPr lang="en-US" baseline="30000" dirty="0" smtClean="0"/>
              <a:t>th</a:t>
            </a:r>
            <a:r>
              <a:rPr lang="en-US" dirty="0" smtClean="0"/>
              <a:t> century and the 19</a:t>
            </a:r>
            <a:r>
              <a:rPr lang="en-US" baseline="30000" dirty="0" smtClean="0"/>
              <a:t>th</a:t>
            </a:r>
            <a:r>
              <a:rPr lang="en-US" dirty="0" smtClean="0"/>
              <a:t> century symbolist poets and created a new poetic technique</a:t>
            </a:r>
          </a:p>
          <a:p>
            <a:r>
              <a:rPr lang="en-US" dirty="0" smtClean="0"/>
              <a:t>His writing was also a projection of how different his generation was different from the one before his. (the Victorian era)</a:t>
            </a:r>
          </a:p>
          <a:p>
            <a:r>
              <a:rPr lang="en-US" dirty="0" smtClean="0"/>
              <a:t>His writings were often very difficult to understand but they made him a very dominant figure in the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Eliot was also a critic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568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Waste Land – published in 1922 </a:t>
            </a:r>
          </a:p>
          <a:p>
            <a:r>
              <a:rPr lang="en-US" dirty="0" smtClean="0"/>
              <a:t>Considered one of his most influential works</a:t>
            </a:r>
          </a:p>
          <a:p>
            <a:r>
              <a:rPr lang="en-US" dirty="0" smtClean="0"/>
              <a:t>Other major poems:</a:t>
            </a:r>
          </a:p>
          <a:p>
            <a:pPr lvl="1"/>
            <a:r>
              <a:rPr lang="en-US" dirty="0" smtClean="0"/>
              <a:t>Ash Wednesday – published 1930</a:t>
            </a:r>
          </a:p>
          <a:p>
            <a:pPr lvl="1"/>
            <a:r>
              <a:rPr lang="en-US" dirty="0" smtClean="0"/>
              <a:t>Four Quarters – published 1943</a:t>
            </a:r>
            <a:endParaRPr lang="en-US" dirty="0"/>
          </a:p>
          <a:p>
            <a:r>
              <a:rPr lang="en-US" dirty="0" smtClean="0"/>
              <a:t>Dramas:</a:t>
            </a:r>
          </a:p>
          <a:p>
            <a:pPr lvl="1"/>
            <a:r>
              <a:rPr lang="en-US" dirty="0" smtClean="0"/>
              <a:t>Murder in the Cathedral (1935)</a:t>
            </a:r>
          </a:p>
          <a:p>
            <a:pPr lvl="1"/>
            <a:r>
              <a:rPr lang="en-US" dirty="0" smtClean="0"/>
              <a:t>The Family Reunion (1939)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1663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Books  of literary and social criticism:</a:t>
            </a:r>
          </a:p>
          <a:p>
            <a:pPr lvl="1"/>
            <a:r>
              <a:rPr lang="en-US" dirty="0" smtClean="0"/>
              <a:t>The Sacred Wood (1920)</a:t>
            </a:r>
          </a:p>
          <a:p>
            <a:pPr lvl="1"/>
            <a:r>
              <a:rPr lang="en-US" dirty="0" smtClean="0"/>
              <a:t>The Use of Poetry and the Use of Criticism (1933)</a:t>
            </a:r>
          </a:p>
          <a:p>
            <a:pPr lvl="1"/>
            <a:r>
              <a:rPr lang="en-US" dirty="0" smtClean="0"/>
              <a:t>After Strange Gods (1934)</a:t>
            </a:r>
          </a:p>
          <a:p>
            <a:pPr lvl="1"/>
            <a:r>
              <a:rPr lang="en-US" dirty="0" smtClean="0"/>
              <a:t>Notes Towards the Definition of Culture (1940)</a:t>
            </a:r>
          </a:p>
        </p:txBody>
      </p:sp>
    </p:spTree>
    <p:extLst>
      <p:ext uri="{BB962C8B-B14F-4D97-AF65-F5344CB8AC3E}">
        <p14:creationId xmlns:p14="http://schemas.microsoft.com/office/powerpoint/2010/main" val="3169832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332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T.S. Eliot</vt:lpstr>
      <vt:lpstr>T.S. Eliot</vt:lpstr>
      <vt:lpstr>How He Got Started</vt:lpstr>
      <vt:lpstr>Some of his Education</vt:lpstr>
      <vt:lpstr>How He Wrote</vt:lpstr>
      <vt:lpstr>His Work</vt:lpstr>
      <vt:lpstr>Other Works</vt:lpstr>
    </vt:vector>
  </TitlesOfParts>
  <Company>The Leona Group,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T.S. Eliot</dc:title>
  <dc:creator>HaleDevo2146PAHS</dc:creator>
  <cp:lastModifiedBy>Sparks, Erin</cp:lastModifiedBy>
  <cp:revision>11</cp:revision>
  <dcterms:created xsi:type="dcterms:W3CDTF">2012-03-12T22:06:48Z</dcterms:created>
  <dcterms:modified xsi:type="dcterms:W3CDTF">2012-03-15T22:18:44Z</dcterms:modified>
</cp:coreProperties>
</file>